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8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87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65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30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4208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0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100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899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64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72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53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10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40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17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44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27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3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47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96BDA64-94FE-43ED-B858-71EF07AE9E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B21BCA7-87CD-4690-A6F0-F5256945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41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mailto:hwestrop@christus.org.uk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53BC9-24D8-E9D3-607B-31E0B9B46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267" y="134632"/>
            <a:ext cx="9807942" cy="1651446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  <a:latin typeface="Congenial Black" panose="020F0502020204030204" pitchFamily="2" charset="0"/>
              </a:rPr>
              <a:t>Christus Catholic Trust (CCT)</a:t>
            </a:r>
            <a:br>
              <a:rPr lang="en-US" sz="4800" dirty="0">
                <a:solidFill>
                  <a:srgbClr val="FFFF00"/>
                </a:solidFill>
                <a:latin typeface="Congenial Black" panose="020F0502020204030204" pitchFamily="2" charset="0"/>
              </a:rPr>
            </a:br>
            <a:r>
              <a:rPr lang="en-US" sz="4800" dirty="0">
                <a:solidFill>
                  <a:srgbClr val="FFFF00"/>
                </a:solidFill>
                <a:latin typeface="Congenial Black" panose="020F0502020204030204" pitchFamily="2" charset="0"/>
              </a:rPr>
              <a:t>Parent SEND Forum</a:t>
            </a:r>
            <a:endParaRPr lang="en-GB" dirty="0">
              <a:solidFill>
                <a:srgbClr val="FFFF00"/>
              </a:solidFill>
              <a:latin typeface="Congenial Black" panose="020F0502020204030204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FF8D8B-1330-58FF-9B27-D7232212E8FD}"/>
              </a:ext>
            </a:extLst>
          </p:cNvPr>
          <p:cNvGrpSpPr/>
          <p:nvPr/>
        </p:nvGrpSpPr>
        <p:grpSpPr>
          <a:xfrm>
            <a:off x="52612" y="5795476"/>
            <a:ext cx="12086775" cy="1047135"/>
            <a:chOff x="101734" y="4284249"/>
            <a:chExt cx="10114062" cy="1268362"/>
          </a:xfrm>
        </p:grpSpPr>
        <p:pic>
          <p:nvPicPr>
            <p:cNvPr id="5" name="Picture 2" descr="of Canterbury RC Primary School, Grays">
              <a:extLst>
                <a:ext uri="{FF2B5EF4-FFF2-40B4-BE49-F238E27FC236}">
                  <a16:creationId xmlns:a16="http://schemas.microsoft.com/office/drawing/2014/main" id="{B440127D-5772-5131-468A-12C8F67914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47436" y="4284249"/>
              <a:ext cx="1268360" cy="1268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Holy Cross (@HolyCrossRM15) / X">
              <a:extLst>
                <a:ext uri="{FF2B5EF4-FFF2-40B4-BE49-F238E27FC236}">
                  <a16:creationId xmlns:a16="http://schemas.microsoft.com/office/drawing/2014/main" id="{B11B367E-0003-5806-AD28-C0D8CA4684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6260" y="4284251"/>
              <a:ext cx="1268361" cy="1268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Primary School Admissions - Brentwood ...">
              <a:extLst>
                <a:ext uri="{FF2B5EF4-FFF2-40B4-BE49-F238E27FC236}">
                  <a16:creationId xmlns:a16="http://schemas.microsoft.com/office/drawing/2014/main" id="{FBFEA691-B529-FF33-228B-315E15EA71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5081" y="4284250"/>
              <a:ext cx="1291004" cy="1268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0" descr="St Peters Primary Billericay">
              <a:extLst>
                <a:ext uri="{FF2B5EF4-FFF2-40B4-BE49-F238E27FC236}">
                  <a16:creationId xmlns:a16="http://schemas.microsoft.com/office/drawing/2014/main" id="{75AEA1EB-48CD-C62C-CF89-33ED29904B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4445" y="4284249"/>
              <a:ext cx="1314631" cy="1268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2" descr="St Teresa's Catholic Primary School - Home">
              <a:extLst>
                <a:ext uri="{FF2B5EF4-FFF2-40B4-BE49-F238E27FC236}">
                  <a16:creationId xmlns:a16="http://schemas.microsoft.com/office/drawing/2014/main" id="{C6A56962-4169-DA1C-006C-043C60CBF9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9076" y="4284249"/>
              <a:ext cx="1268360" cy="1268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4" descr="St Anne Line Catholic Infant School, Basildon">
              <a:extLst>
                <a:ext uri="{FF2B5EF4-FFF2-40B4-BE49-F238E27FC236}">
                  <a16:creationId xmlns:a16="http://schemas.microsoft.com/office/drawing/2014/main" id="{46980501-74E8-97E9-BB50-23C5FE2D760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98" t="10258" r="10598" b="7161"/>
            <a:stretch/>
          </p:blipFill>
          <p:spPr bwMode="auto">
            <a:xfrm>
              <a:off x="2548533" y="4284249"/>
              <a:ext cx="1268360" cy="1268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A logo with a cross in a window&#10;&#10;Description automatically generated">
              <a:extLst>
                <a:ext uri="{FF2B5EF4-FFF2-40B4-BE49-F238E27FC236}">
                  <a16:creationId xmlns:a16="http://schemas.microsoft.com/office/drawing/2014/main" id="{FA8D07FD-873B-E323-7ABC-8431EDCDE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34" y="4284249"/>
              <a:ext cx="1268361" cy="1268361"/>
            </a:xfrm>
            <a:prstGeom prst="rect">
              <a:avLst/>
            </a:prstGeom>
          </p:spPr>
        </p:pic>
        <p:pic>
          <p:nvPicPr>
            <p:cNvPr id="12" name="Picture 16" descr="St Mary's Catholic Primary School &amp; Nursery - Home">
              <a:extLst>
                <a:ext uri="{FF2B5EF4-FFF2-40B4-BE49-F238E27FC236}">
                  <a16:creationId xmlns:a16="http://schemas.microsoft.com/office/drawing/2014/main" id="{019BCE77-A54B-9B6C-17E8-F5D19B7BF01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25" r="80137"/>
            <a:stretch/>
          </p:blipFill>
          <p:spPr bwMode="auto">
            <a:xfrm>
              <a:off x="5096085" y="4284249"/>
              <a:ext cx="1268361" cy="12683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Subtitle 2">
            <a:extLst>
              <a:ext uri="{FF2B5EF4-FFF2-40B4-BE49-F238E27FC236}">
                <a16:creationId xmlns:a16="http://schemas.microsoft.com/office/drawing/2014/main" id="{93F49EB3-391F-8EFE-D5E5-02AFE7DC509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45267" y="1993596"/>
            <a:ext cx="11701466" cy="1947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002060">
                    <a:alpha val="70000"/>
                  </a:srgbClr>
                </a:solidFill>
              </a:rPr>
              <a:t>Meet the new CCT Head of SEND and Inclusion – Heather Westrop</a:t>
            </a:r>
          </a:p>
          <a:p>
            <a:r>
              <a:rPr lang="en-US" sz="2800" b="1" dirty="0">
                <a:solidFill>
                  <a:srgbClr val="002060">
                    <a:alpha val="70000"/>
                  </a:srgbClr>
                </a:solidFill>
              </a:rPr>
              <a:t>Share your views on SEND in your child’s school</a:t>
            </a:r>
          </a:p>
          <a:p>
            <a:r>
              <a:rPr lang="en-US" sz="2800" b="1" dirty="0">
                <a:solidFill>
                  <a:srgbClr val="002060">
                    <a:alpha val="70000"/>
                  </a:srgbClr>
                </a:solidFill>
              </a:rPr>
              <a:t>Discuss what support you would like from the trust</a:t>
            </a:r>
            <a:endParaRPr lang="en-GB" sz="2800" b="1" dirty="0">
              <a:solidFill>
                <a:srgbClr val="002060">
                  <a:alpha val="70000"/>
                </a:srgbClr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3FC58CB-FBC7-5FF9-B2C6-20DCF358586F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3" t="18221" r="28431" b="27160"/>
          <a:stretch/>
        </p:blipFill>
        <p:spPr bwMode="auto">
          <a:xfrm rot="5400000">
            <a:off x="10249587" y="273620"/>
            <a:ext cx="1808480" cy="15024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Subtitle 2">
            <a:extLst>
              <a:ext uri="{FF2B5EF4-FFF2-40B4-BE49-F238E27FC236}">
                <a16:creationId xmlns:a16="http://schemas.microsoft.com/office/drawing/2014/main" id="{24B9945A-02C5-5B69-ECF1-A561FBAE8849}"/>
              </a:ext>
            </a:extLst>
          </p:cNvPr>
          <p:cNvSpPr txBox="1">
            <a:spLocks/>
          </p:cNvSpPr>
          <p:nvPr/>
        </p:nvSpPr>
        <p:spPr>
          <a:xfrm>
            <a:off x="914812" y="4121081"/>
            <a:ext cx="9492592" cy="152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rgbClr val="FFFF00"/>
                </a:solidFill>
              </a:rPr>
              <a:t>WEDNESDAY 8</a:t>
            </a:r>
            <a:r>
              <a:rPr lang="en-US" b="1" baseline="30000" dirty="0">
                <a:solidFill>
                  <a:srgbClr val="FFFF00"/>
                </a:solidFill>
              </a:rPr>
              <a:t>th</a:t>
            </a:r>
            <a:r>
              <a:rPr lang="en-US" b="1" dirty="0">
                <a:solidFill>
                  <a:srgbClr val="FFFF00"/>
                </a:solidFill>
              </a:rPr>
              <a:t> MAY 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9:30am or 6:30pm virtually on MS TEAMS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Email: </a:t>
            </a:r>
            <a:r>
              <a:rPr lang="en-US" b="1" dirty="0">
                <a:solidFill>
                  <a:srgbClr val="FFFF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hwestrop@christus.org.uk</a:t>
            </a:r>
            <a:r>
              <a:rPr lang="en-US" b="1" dirty="0">
                <a:solidFill>
                  <a:srgbClr val="FFFF00"/>
                </a:solidFill>
              </a:rPr>
              <a:t> to book your place stating which session you would like to attend, your name and child's school.</a:t>
            </a:r>
            <a:endParaRPr lang="en-GB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85065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51baa7-8054-46c9-b3c2-cdfabb79b33c">
      <Terms xmlns="http://schemas.microsoft.com/office/infopath/2007/PartnerControls"/>
    </lcf76f155ced4ddcb4097134ff3c332f>
    <TaxCatchAll xmlns="abd63555-b5c9-4752-81f4-b0a0aa5c0c1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5EFCB0D013DA4B95B7695CC7B39610" ma:contentTypeVersion="12" ma:contentTypeDescription="Create a new document." ma:contentTypeScope="" ma:versionID="5fac078e2212bf251a8b71ef975498f3">
  <xsd:schema xmlns:xsd="http://www.w3.org/2001/XMLSchema" xmlns:xs="http://www.w3.org/2001/XMLSchema" xmlns:p="http://schemas.microsoft.com/office/2006/metadata/properties" xmlns:ns2="7351baa7-8054-46c9-b3c2-cdfabb79b33c" xmlns:ns3="abd63555-b5c9-4752-81f4-b0a0aa5c0c18" targetNamespace="http://schemas.microsoft.com/office/2006/metadata/properties" ma:root="true" ma:fieldsID="b82a639d69959c703b3116ec05101ba7" ns2:_="" ns3:_="">
    <xsd:import namespace="7351baa7-8054-46c9-b3c2-cdfabb79b33c"/>
    <xsd:import namespace="abd63555-b5c9-4752-81f4-b0a0aa5c0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1baa7-8054-46c9-b3c2-cdfabb79b3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72db2289-fb64-4e22-a4de-4d979144ff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63555-b5c9-4752-81f4-b0a0aa5c0c18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aee94398-f054-46ae-9534-78b299aaf91a}" ma:internalName="TaxCatchAll" ma:showField="CatchAllData" ma:web="abd63555-b5c9-4752-81f4-b0a0aa5c0c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AA8FA5-2D11-4E03-9E5A-1E7568F7FD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5F888-9C8C-478B-B2A5-9437952BDC5A}">
  <ds:schemaRefs>
    <ds:schemaRef ds:uri="http://schemas.microsoft.com/office/2006/metadata/properties"/>
    <ds:schemaRef ds:uri="http://schemas.microsoft.com/office/infopath/2007/PartnerControls"/>
    <ds:schemaRef ds:uri="7351baa7-8054-46c9-b3c2-cdfabb79b33c"/>
    <ds:schemaRef ds:uri="abd63555-b5c9-4752-81f4-b0a0aa5c0c18"/>
  </ds:schemaRefs>
</ds:datastoreItem>
</file>

<file path=customXml/itemProps3.xml><?xml version="1.0" encoding="utf-8"?>
<ds:datastoreItem xmlns:ds="http://schemas.openxmlformats.org/officeDocument/2006/customXml" ds:itemID="{A4EE71A1-DBD0-4B52-BC00-E9BB1D6DDD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51baa7-8054-46c9-b3c2-cdfabb79b33c"/>
    <ds:schemaRef ds:uri="abd63555-b5c9-4752-81f4-b0a0aa5c0c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</TotalTime>
  <Words>78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Congenial Black</vt:lpstr>
      <vt:lpstr>Wingdings 3</vt:lpstr>
      <vt:lpstr>Slice</vt:lpstr>
      <vt:lpstr>Christus Catholic Trust (CCT) Parent SEND Forum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Christus Catholic Trust (CCT) Parent SEND Forum</dc:title>
  <dc:creator>Heather Westrop</dc:creator>
  <cp:lastModifiedBy>Lynne Strange</cp:lastModifiedBy>
  <cp:revision>24</cp:revision>
  <cp:lastPrinted>2024-05-01T10:56:33Z</cp:lastPrinted>
  <dcterms:created xsi:type="dcterms:W3CDTF">2024-04-23T06:54:52Z</dcterms:created>
  <dcterms:modified xsi:type="dcterms:W3CDTF">2024-05-01T11:16:00Z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0x010100965EFCB0D013DA4B95B7695CC7B39610</vt:lpwstr>
  </property>
</Properties>
</file>