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1938647"/>
            <a:ext cx="9144000" cy="426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48" t="28889" r="2460" b="10303"/>
          <a:stretch/>
        </p:blipFill>
        <p:spPr>
          <a:xfrm>
            <a:off x="6789059" y="1981200"/>
            <a:ext cx="2148115" cy="4170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7" t="28889" r="25714" b="10303"/>
          <a:stretch/>
        </p:blipFill>
        <p:spPr>
          <a:xfrm>
            <a:off x="4720773" y="1973943"/>
            <a:ext cx="2068286" cy="4170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21" t="28889" r="50833" b="10303"/>
          <a:stretch/>
        </p:blipFill>
        <p:spPr>
          <a:xfrm>
            <a:off x="2547256" y="1981200"/>
            <a:ext cx="1988458" cy="41702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89" r="72778" b="10303"/>
          <a:stretch/>
        </p:blipFill>
        <p:spPr>
          <a:xfrm>
            <a:off x="0" y="1981200"/>
            <a:ext cx="2489200" cy="417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33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Spindlow</dc:creator>
  <cp:lastModifiedBy>MANAGER</cp:lastModifiedBy>
  <cp:revision>2</cp:revision>
  <dcterms:created xsi:type="dcterms:W3CDTF">2006-08-16T00:00:00Z</dcterms:created>
  <dcterms:modified xsi:type="dcterms:W3CDTF">2016-04-11T09:40:14Z</dcterms:modified>
</cp:coreProperties>
</file>